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6" r:id="rId2"/>
    <p:sldId id="263" r:id="rId3"/>
    <p:sldId id="277" r:id="rId4"/>
    <p:sldId id="264" r:id="rId5"/>
    <p:sldId id="278" r:id="rId6"/>
    <p:sldId id="265" r:id="rId7"/>
    <p:sldId id="269" r:id="rId8"/>
    <p:sldId id="270" r:id="rId9"/>
    <p:sldId id="279" r:id="rId10"/>
    <p:sldId id="280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val="1584922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396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2773866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val="1187323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4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2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3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节　动能和势能</a:t>
            </a:r>
          </a:p>
        </p:txBody>
      </p:sp>
    </p:spTree>
    <p:extLst>
      <p:ext uri="{BB962C8B-B14F-4D97-AF65-F5344CB8AC3E}">
        <p14:creationId xmlns:p14="http://schemas.microsoft.com/office/powerpoint/2010/main" val="200876280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在水平地面上铺一张纸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将皮球表面涂黑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使皮球分别从不同高度处自由下落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在纸上留下黑色圆斑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如图所示。球从较高处下落形成的圆斑是图中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由此可知重力势能大小与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397438"/>
              </p:ext>
            </p:extLst>
          </p:nvPr>
        </p:nvGraphicFramePr>
        <p:xfrm>
          <a:off x="508000" y="2958962"/>
          <a:ext cx="8128000" cy="16941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8" imgW="3839157" imgH="799703" progId="Word.Document.12">
                  <p:embed/>
                </p:oleObj>
              </mc:Choice>
              <mc:Fallback>
                <p:oleObj name="文档" r:id="rId8" imgW="3839157" imgH="79970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58962"/>
                        <a:ext cx="8128000" cy="16941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573017"/>
            <a:ext cx="8247377" cy="2952327"/>
            <a:chOff x="645102" y="1513760"/>
            <a:chExt cx="8247377" cy="2952327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513760"/>
              <a:ext cx="8247377" cy="2952327"/>
              <a:chOff x="645102" y="-531439"/>
              <a:chExt cx="8247377" cy="2952327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531439"/>
                <a:ext cx="8247377" cy="2635320"/>
                <a:chOff x="645102" y="-531439"/>
                <a:chExt cx="8247377" cy="263532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531439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4376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1850546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本题考查对重力势能和弹性势能的理解。从图中可以看出黑色圆斑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说明皮球和地面接触时形变程度大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转化的弹性势能大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弹性势能是由皮球的重力势能转化来的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由此可知重力势能大小与高度有关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高度越大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重力势能越大。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dirty="0"/>
                <a:t>B</a:t>
              </a:r>
              <a:r>
                <a:rPr lang="zh-CN" altLang="zh-CN" sz="2000" i="1" dirty="0"/>
                <a:t>　</a:t>
              </a:r>
              <a:r>
                <a:rPr lang="zh-CN" altLang="zh-CN" sz="2000" dirty="0"/>
                <a:t>高度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14206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19675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一、能量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物体能够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对外做功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表明物体具有能量。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焦耳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一个物体能够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做的功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表示这个物体的能量越大。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2149" y="1650663"/>
            <a:ext cx="1070131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85322" y="2063922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39849" y="2063922"/>
            <a:ext cx="111551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74193" y="2465471"/>
            <a:ext cx="796112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882149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二、动能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而具有的能量。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一切运动的物体都具有能量。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速度、质量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质量相同的物体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运动的速度越大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它的动能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运动速度相同的物体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它的动能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43808" y="3332997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91321" y="4149454"/>
            <a:ext cx="138787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77867" y="4548282"/>
            <a:ext cx="529768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02097" y="4944792"/>
            <a:ext cx="529768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86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三、势能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重力势能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被举高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而具有的能量。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被举高的高度和质量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弹性势能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发生弹性形变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而具有的能量。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弹性形变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它具有的弹性势能就越大。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63934" y="2555431"/>
            <a:ext cx="811404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0874" y="2963940"/>
            <a:ext cx="2520280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7666" y="3761112"/>
            <a:ext cx="1624147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56123" y="4161979"/>
            <a:ext cx="1073299" cy="311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0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91614"/>
            <a:ext cx="278954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动能与势能的比较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811257"/>
              </p:ext>
            </p:extLst>
          </p:nvPr>
        </p:nvGraphicFramePr>
        <p:xfrm>
          <a:off x="509588" y="1516063"/>
          <a:ext cx="8124825" cy="508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3842042" imgH="2407193" progId="Word.Document.12">
                  <p:embed/>
                </p:oleObj>
              </mc:Choice>
              <mc:Fallback>
                <p:oleObj name="文档" r:id="rId3" imgW="3842042" imgH="240719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9588" y="1516063"/>
                        <a:ext cx="8124825" cy="508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749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775590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是我国自主研制的新一代隐身重型歼击机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具有卓越的机动性能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当它在空中加速向下俯冲时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重力势能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宋体" panose="0201060003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根据影响动能和重力势能大小的因素来考虑。重点是分析物体运动过程中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物体的质量、速度、高度怎么改变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再进一步判断动能和重力势能的变化。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影响动能的因素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质量和速度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影响重力势能的因素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质量和高度。歼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在空中加速向下俯冲时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物体的质量不变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而高度减小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因此动能增大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重力势能减小。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457054"/>
              </p:ext>
            </p:extLst>
          </p:nvPr>
        </p:nvGraphicFramePr>
        <p:xfrm>
          <a:off x="1071476" y="2063510"/>
          <a:ext cx="7001049" cy="1551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3839157" imgH="850472" progId="Word.Document.12">
                  <p:embed/>
                </p:oleObj>
              </mc:Choice>
              <mc:Fallback>
                <p:oleObj name="文档" r:id="rId3" imgW="3839157" imgH="850472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1476" y="2063510"/>
                        <a:ext cx="7001049" cy="1551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043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一、能量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下列关于能量的叙述中不正确的是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拉弯的弓能把箭射得很远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弓具有能量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高空坠物会砸伤人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坠物具有能量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台风把大树连根拔起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台风具有能量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急流的河水将石头冲走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河水没有能量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石头具有能量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68427" y="3933056"/>
            <a:ext cx="8247377" cy="2592288"/>
            <a:chOff x="645102" y="1873799"/>
            <a:chExt cx="8247377" cy="2592288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1873799"/>
              <a:ext cx="8247377" cy="2592288"/>
              <a:chOff x="645102" y="-171400"/>
              <a:chExt cx="8247377" cy="2592288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645102" y="-171400"/>
                <a:ext cx="8247377" cy="2275280"/>
                <a:chOff x="645102" y="-171400"/>
                <a:chExt cx="8247377" cy="2275280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645102" y="-171400"/>
                  <a:ext cx="8247377" cy="22752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8"/>
                <p:cNvSpPr txBox="1"/>
                <p:nvPr/>
              </p:nvSpPr>
              <p:spPr>
                <a:xfrm>
                  <a:off x="8371094" y="-3827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2" y="2249936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弓对箭做了功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坠物下落时坠物的重力做了功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台风对大树做了功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故它们都具有能量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正确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河水对石头做了功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故河水具有能量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错误。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525442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二、动能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把不同的实心小铁球放在相同的实验装置的斜面上自由滚下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撞击静止于水平面上的小木块。在下列几种情况中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能说明物体的动能与物体的质量有关的是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乙、丙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丙、丁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334140"/>
              </p:ext>
            </p:extLst>
          </p:nvPr>
        </p:nvGraphicFramePr>
        <p:xfrm>
          <a:off x="508000" y="2953408"/>
          <a:ext cx="8128000" cy="86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8" imgW="3839157" imgH="409033" progId="Word.Document.12">
                  <p:embed/>
                </p:oleObj>
              </mc:Choice>
              <mc:Fallback>
                <p:oleObj name="文档" r:id="rId8" imgW="3839157" imgH="409033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53408"/>
                        <a:ext cx="8128000" cy="8672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933056"/>
            <a:ext cx="8247377" cy="2592288"/>
            <a:chOff x="645102" y="1873799"/>
            <a:chExt cx="8247377" cy="259228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873799"/>
              <a:ext cx="8247377" cy="2592288"/>
              <a:chOff x="645102" y="-171400"/>
              <a:chExt cx="8247377" cy="259228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171400"/>
                <a:ext cx="8247377" cy="2275280"/>
                <a:chOff x="645102" y="-171400"/>
                <a:chExt cx="8247377" cy="227528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171400"/>
                  <a:ext cx="8247377" cy="22752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3827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2249936"/>
              <a:ext cx="77757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决定动能大小的因素是质量和速度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要研究动能</a:t>
              </a:r>
              <a:r>
                <a:rPr lang="zh-CN" altLang="zh-CN" sz="2000"/>
                <a:t>与物体质量</a:t>
              </a:r>
              <a:r>
                <a:rPr lang="zh-CN" altLang="zh-CN" sz="2000" dirty="0"/>
                <a:t>的关系必须控制物体的速度不变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即必须是不同质量的小球从斜面的同一高度滚下来推动木块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2407954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如果汽车、摩托车与火车三种车辆的速度相等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那么按照它们的动能从大到小排列顺序正确的是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汽车、摩托车、火车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火车、汽车、摩托车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摩托车、汽车、火车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汽车、火车、摩托车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573017"/>
            <a:ext cx="8247377" cy="2952327"/>
            <a:chOff x="645102" y="1513760"/>
            <a:chExt cx="8247377" cy="2952327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513760"/>
              <a:ext cx="8247377" cy="2952327"/>
              <a:chOff x="645102" y="-531439"/>
              <a:chExt cx="8247377" cy="2952327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531439"/>
                <a:ext cx="8247377" cy="2635320"/>
                <a:chOff x="645102" y="-531439"/>
                <a:chExt cx="8247377" cy="263532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531439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4376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1850546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本题考查影响动能大小的因素。影响动能大小的因素是物体的质量和速度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本题中三种车辆的速度相等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火车的质量最大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其次分别是汽车和摩托车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所以它们的动能从大到小的排列顺序是火车、汽车和摩托车。故本题选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840386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三、势能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下图中具有弹性势能的是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552751"/>
              </p:ext>
            </p:extLst>
          </p:nvPr>
        </p:nvGraphicFramePr>
        <p:xfrm>
          <a:off x="508000" y="2110245"/>
          <a:ext cx="8128000" cy="41379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8" imgW="3839157" imgH="1954069" progId="Word.Document.12">
                  <p:embed/>
                </p:oleObj>
              </mc:Choice>
              <mc:Fallback>
                <p:oleObj name="文档" r:id="rId8" imgW="3839157" imgH="1954069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10245"/>
                        <a:ext cx="8128000" cy="41379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42236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945</Words>
  <Application>Microsoft Office PowerPoint</Application>
  <PresentationFormat>全屏显示(4:3)</PresentationFormat>
  <Paragraphs>113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NEU-BZ-S92</vt:lpstr>
      <vt:lpstr>等线 Light</vt:lpstr>
      <vt:lpstr>黑体</vt:lpstr>
      <vt:lpstr>宋体</vt:lpstr>
      <vt:lpstr>Arial</vt:lpstr>
      <vt:lpstr>Calibri</vt:lpstr>
      <vt:lpstr>Calibri Light</vt:lpstr>
      <vt:lpstr>Times New Roman</vt:lpstr>
      <vt:lpstr>Office 主题​​</vt:lpstr>
      <vt:lpstr>文档</vt:lpstr>
      <vt:lpstr>第3节　动能和势能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2020-02-13T10:23:01Z</dcterms:modified>
</cp:coreProperties>
</file>